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8" r:id="rId3"/>
    <p:sldId id="258" r:id="rId4"/>
    <p:sldId id="259" r:id="rId5"/>
    <p:sldId id="260" r:id="rId6"/>
    <p:sldId id="270" r:id="rId7"/>
    <p:sldId id="262" r:id="rId8"/>
    <p:sldId id="263" r:id="rId9"/>
    <p:sldId id="264" r:id="rId10"/>
    <p:sldId id="265" r:id="rId11"/>
    <p:sldId id="266" r:id="rId12"/>
    <p:sldId id="269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62" autoAdjust="0"/>
  </p:normalViewPr>
  <p:slideViewPr>
    <p:cSldViewPr>
      <p:cViewPr>
        <p:scale>
          <a:sx n="66" d="100"/>
          <a:sy n="66" d="100"/>
        </p:scale>
        <p:origin x="-1494" y="-1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81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631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925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304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74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20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22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35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29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318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703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BE95A-0DE5-4C6E-8DDB-52CF7C475BDC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B625B-9E40-4896-AD7F-29135F9B16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82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cripting_language" TargetMode="External"/><Relationship Id="rId2" Type="http://schemas.openxmlformats.org/officeDocument/2006/relationships/hyperlink" Target="https://en.wikipedia.org/wiki/Cascading_Style_She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JavaScript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tags/tag_br.asp" TargetMode="External"/><Relationship Id="rId3" Type="http://schemas.openxmlformats.org/officeDocument/2006/relationships/hyperlink" Target="https://www.w3schools.com/tags/tag_head.asp" TargetMode="External"/><Relationship Id="rId7" Type="http://schemas.openxmlformats.org/officeDocument/2006/relationships/hyperlink" Target="https://www.w3schools.com/tags/tag_p.asp" TargetMode="External"/><Relationship Id="rId2" Type="http://schemas.openxmlformats.org/officeDocument/2006/relationships/hyperlink" Target="https://www.w3schools.com/tags/tag_html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tags/tag_hn.asp" TargetMode="External"/><Relationship Id="rId5" Type="http://schemas.openxmlformats.org/officeDocument/2006/relationships/hyperlink" Target="https://www.w3schools.com/tags/tag_body.asp" TargetMode="External"/><Relationship Id="rId4" Type="http://schemas.openxmlformats.org/officeDocument/2006/relationships/hyperlink" Target="https://www.w3schools.com/tags/tag_title.asp" TargetMode="External"/><Relationship Id="rId9" Type="http://schemas.openxmlformats.org/officeDocument/2006/relationships/hyperlink" Target="https://www.w3schools.com/tags/tag_hr.asp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vinayrajvasan/movieticketbookin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348880" y="0"/>
            <a:ext cx="11459616" cy="1484784"/>
          </a:xfrm>
        </p:spPr>
        <p:txBody>
          <a:bodyPr>
            <a:normAutofit/>
          </a:bodyPr>
          <a:lstStyle/>
          <a:p>
            <a:r>
              <a:rPr lang="en-IN" u="sng" dirty="0" smtClean="0">
                <a:solidFill>
                  <a:srgbClr val="C00000"/>
                </a:solidFill>
              </a:rPr>
              <a:t/>
            </a:r>
            <a:br>
              <a:rPr lang="en-IN" u="sng" dirty="0" smtClean="0">
                <a:solidFill>
                  <a:srgbClr val="C00000"/>
                </a:solidFill>
              </a:rPr>
            </a:br>
            <a:endParaRPr lang="en-IN" u="sng" dirty="0">
              <a:solidFill>
                <a:srgbClr val="C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9552" y="476672"/>
            <a:ext cx="74350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dirty="0" smtClean="0">
                <a:ln w="1905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 TICKET BOOKING</a:t>
            </a:r>
            <a:endParaRPr lang="en-US" sz="5400" b="1" u="sng" cap="none" spc="0" dirty="0">
              <a:ln w="1905"/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04248" y="4678612"/>
            <a:ext cx="327585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Vinay raj</a:t>
            </a:r>
          </a:p>
          <a:p>
            <a:r>
              <a:rPr lang="en-I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Arvind raj</a:t>
            </a:r>
          </a:p>
          <a:p>
            <a:r>
              <a:rPr lang="en-I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Shweta </a:t>
            </a:r>
            <a:r>
              <a:rPr lang="en-IN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</a:t>
            </a:r>
            <a:r>
              <a:rPr lang="en-I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oshi</a:t>
            </a:r>
          </a:p>
          <a:p>
            <a:r>
              <a:rPr lang="en-IN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Arvind S</a:t>
            </a:r>
          </a:p>
          <a:p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206584"/>
            <a:ext cx="5400600" cy="352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8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84284"/>
            <a:ext cx="38547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/>
              <a:t>SHOW DETAILS PAGE: </a:t>
            </a:r>
            <a:endParaRPr lang="en-IN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" y="908720"/>
            <a:ext cx="9144000" cy="514099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727741"/>
            <a:ext cx="9036496" cy="413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0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37301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/>
              <a:t>BOOKING COUNTER :</a:t>
            </a:r>
            <a:endParaRPr lang="en-IN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4"/>
            <a:ext cx="9144000" cy="5522823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179512" y="584775"/>
            <a:ext cx="8964488" cy="1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26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908720"/>
            <a:ext cx="4033416" cy="53285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08720"/>
            <a:ext cx="4069928" cy="5328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9512" y="116632"/>
            <a:ext cx="3286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FOOD COUNTER</a:t>
            </a:r>
            <a:endParaRPr lang="en-I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620688"/>
            <a:ext cx="89654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43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48680"/>
            <a:ext cx="5665032" cy="45365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11801" y="5036751"/>
            <a:ext cx="3804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  <a:endParaRPr lang="en-IN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6407696" y="6165304"/>
            <a:ext cx="27363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12160" y="6021288"/>
            <a:ext cx="31318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913924" y="6309320"/>
            <a:ext cx="22300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39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348880" y="0"/>
            <a:ext cx="11459616" cy="1484784"/>
          </a:xfrm>
        </p:spPr>
        <p:txBody>
          <a:bodyPr>
            <a:normAutofit/>
          </a:bodyPr>
          <a:lstStyle/>
          <a:p>
            <a:r>
              <a:rPr lang="en-IN" u="sng" smtClean="0">
                <a:solidFill>
                  <a:srgbClr val="C00000"/>
                </a:solidFill>
              </a:rPr>
              <a:t>Languages used:</a:t>
            </a:r>
            <a:br>
              <a:rPr lang="en-IN" u="sng" smtClean="0">
                <a:solidFill>
                  <a:srgbClr val="C00000"/>
                </a:solidFill>
              </a:rPr>
            </a:br>
            <a:endParaRPr lang="en-IN" u="sng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smtClean="0">
                <a:solidFill>
                  <a:srgbClr val="C00000"/>
                </a:solidFill>
              </a:rPr>
              <a:t>HTML:</a:t>
            </a:r>
          </a:p>
          <a:p>
            <a:pPr marL="0" indent="0">
              <a:buNone/>
            </a:pPr>
            <a:r>
              <a:rPr lang="en-IN" sz="2400" smtClean="0"/>
              <a:t>The </a:t>
            </a:r>
            <a:r>
              <a:rPr lang="en-IN" sz="2400" b="1" smtClean="0"/>
              <a:t>Hyper Text Mark up Language</a:t>
            </a:r>
            <a:r>
              <a:rPr lang="en-IN" sz="2400" smtClean="0"/>
              <a:t>, or </a:t>
            </a:r>
            <a:r>
              <a:rPr lang="en-IN" sz="2400" b="1" smtClean="0"/>
              <a:t>HTML</a:t>
            </a:r>
            <a:r>
              <a:rPr lang="en-IN" sz="2400" smtClean="0"/>
              <a:t> is the standard mark up language for documents designed to be displayed in a web  browser. It can be assisted by technologies such as </a:t>
            </a:r>
            <a:r>
              <a:rPr lang="en-IN" sz="2400" smtClean="0">
                <a:hlinkClick r:id="rId2"/>
              </a:rPr>
              <a:t>Cascading Style Sheets</a:t>
            </a:r>
            <a:r>
              <a:rPr lang="en-IN" sz="2400" smtClean="0"/>
              <a:t> (CSS) and </a:t>
            </a:r>
            <a:r>
              <a:rPr lang="en-IN" sz="2400" smtClean="0">
                <a:hlinkClick r:id="rId3" tooltip="Scripting language"/>
              </a:rPr>
              <a:t>scripting languages</a:t>
            </a:r>
            <a:r>
              <a:rPr lang="en-IN" sz="2400" smtClean="0"/>
              <a:t> such as </a:t>
            </a:r>
            <a:r>
              <a:rPr lang="en-IN" sz="2400" smtClean="0">
                <a:hlinkClick r:id="rId4" tooltip="JavaScript"/>
              </a:rPr>
              <a:t>JavaScript</a:t>
            </a:r>
            <a:r>
              <a:rPr lang="en-IN" sz="2400" smtClean="0"/>
              <a:t>.</a:t>
            </a:r>
          </a:p>
          <a:p>
            <a:pPr marL="0" indent="0">
              <a:buNone/>
            </a:pPr>
            <a:r>
              <a:rPr lang="en-IN" sz="2400" b="1" smtClean="0">
                <a:solidFill>
                  <a:srgbClr val="C00000"/>
                </a:solidFill>
              </a:rPr>
              <a:t>CSS:</a:t>
            </a:r>
          </a:p>
          <a:p>
            <a:r>
              <a:rPr lang="en-IN" sz="2400" smtClean="0"/>
              <a:t>CSS stands for </a:t>
            </a:r>
            <a:r>
              <a:rPr lang="en-IN" sz="2400" b="1" smtClean="0"/>
              <a:t>Cascading Style Sheets</a:t>
            </a:r>
          </a:p>
          <a:p>
            <a:r>
              <a:rPr lang="en-IN" sz="2400" smtClean="0"/>
              <a:t>CSS describes how HTML elements are to be displayed on screen, paper, or in other media</a:t>
            </a:r>
          </a:p>
          <a:p>
            <a:r>
              <a:rPr lang="en-IN" sz="2400" smtClean="0"/>
              <a:t>CSS saves a lot of work. It can control the layout of multiple web pages all at once</a:t>
            </a:r>
          </a:p>
          <a:p>
            <a:r>
              <a:rPr lang="en-IN" sz="2400" smtClean="0"/>
              <a:t>External stylesheets are stored in CSS files</a:t>
            </a:r>
          </a:p>
          <a:p>
            <a:pPr marL="0" indent="0">
              <a:buNone/>
            </a:pPr>
            <a:endParaRPr lang="en-IN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23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980728" y="404664"/>
            <a:ext cx="8229600" cy="792088"/>
          </a:xfrm>
        </p:spPr>
        <p:txBody>
          <a:bodyPr>
            <a:noAutofit/>
          </a:bodyPr>
          <a:lstStyle/>
          <a:p>
            <a:r>
              <a:rPr lang="en-IN" sz="3200" dirty="0" smtClean="0"/>
              <a:t>Html Tags used:</a:t>
            </a:r>
            <a:br>
              <a:rPr lang="en-IN" sz="3200" dirty="0" smtClean="0"/>
            </a:br>
            <a:endParaRPr lang="en-IN" sz="32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881473"/>
              </p:ext>
            </p:extLst>
          </p:nvPr>
        </p:nvGraphicFramePr>
        <p:xfrm>
          <a:off x="395536" y="1124744"/>
          <a:ext cx="8229600" cy="4464496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  <a:hlinkClick r:id="rId2"/>
                        </a:rPr>
                        <a:t>&lt;html&gt;</a:t>
                      </a:r>
                      <a:endParaRPr lang="en-IN" sz="1800" dirty="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Defines an HTML document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91572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3"/>
                        </a:rPr>
                        <a:t>&lt;head&gt;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Contains metadata/information for the document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</a:tr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4"/>
                        </a:rPr>
                        <a:t>&lt;title&gt;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Defines a title for the document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5"/>
                        </a:rPr>
                        <a:t>&lt;body&gt;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Defines the document's body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</a:tr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6"/>
                        </a:rPr>
                        <a:t>&lt;h1&gt; to &lt;h6&gt;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Defines HTML headings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7"/>
                        </a:rPr>
                        <a:t>&lt;p&gt;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Defines a paragraph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</a:tr>
              <a:tr h="420957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  <a:hlinkClick r:id="rId8"/>
                        </a:rPr>
                        <a:t>&lt;br&gt;</a:t>
                      </a:r>
                      <a:endParaRPr lang="en-IN" sz="180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>
                          <a:effectLst/>
                        </a:rPr>
                        <a:t>Inserts a single line break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17542"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  <a:hlinkClick r:id="rId9"/>
                        </a:rPr>
                        <a:t>&lt;hr&gt;</a:t>
                      </a:r>
                      <a:endParaRPr lang="en-IN" sz="1800" dirty="0">
                        <a:effectLst/>
                      </a:endParaRPr>
                    </a:p>
                  </a:txBody>
                  <a:tcPr marL="150342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800" dirty="0">
                          <a:effectLst/>
                        </a:rPr>
                        <a:t>Defines a thematic change in the content</a:t>
                      </a:r>
                    </a:p>
                  </a:txBody>
                  <a:tcPr marL="75171" marR="75171" marT="75171" marB="75171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0" y="83671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23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-315416"/>
            <a:ext cx="4906888" cy="1143000"/>
          </a:xfrm>
        </p:spPr>
        <p:txBody>
          <a:bodyPr>
            <a:normAutofit/>
          </a:bodyPr>
          <a:lstStyle/>
          <a:p>
            <a:r>
              <a:rPr lang="en-IN" sz="3600" dirty="0" smtClean="0"/>
              <a:t>CSS properties used :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2400" b="1" dirty="0"/>
              <a:t>1. CSS Variable :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CSS Variable properties are beneficial when we have to use something global available for my complete project, such as </a:t>
            </a:r>
            <a:r>
              <a:rPr lang="en-IN" sz="2400"/>
              <a:t>website </a:t>
            </a:r>
            <a:r>
              <a:rPr lang="en-IN" sz="2400" smtClean="0"/>
              <a:t>colours</a:t>
            </a:r>
            <a:r>
              <a:rPr lang="en-IN" sz="2400" dirty="0" smtClean="0"/>
              <a:t>.</a:t>
            </a:r>
          </a:p>
          <a:p>
            <a:pPr marL="0" indent="0">
              <a:buNone/>
            </a:pPr>
            <a:r>
              <a:rPr lang="en-IN" sz="2400" b="1" dirty="0"/>
              <a:t>2. Pseudo Elements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CSS Pseudo Elements is very useful when we insert any icon or anything before or after the HTML tag</a:t>
            </a:r>
          </a:p>
          <a:p>
            <a:pPr marL="0" indent="0">
              <a:buNone/>
            </a:pPr>
            <a:r>
              <a:rPr lang="en-IN" sz="2400" b="1" dirty="0" smtClean="0"/>
              <a:t>3. </a:t>
            </a:r>
            <a:r>
              <a:rPr lang="en-IN" sz="2400" b="1" dirty="0"/>
              <a:t>Box Shadow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CSS Box Shadow is mainly used to achieve material or actual look box design</a:t>
            </a:r>
            <a:r>
              <a:rPr lang="en-IN" sz="2400" dirty="0" smtClean="0"/>
              <a:t>.</a:t>
            </a:r>
          </a:p>
          <a:p>
            <a:pPr marL="0" indent="0">
              <a:buNone/>
            </a:pPr>
            <a:r>
              <a:rPr lang="en-IN" sz="2400" b="1" dirty="0" smtClean="0"/>
              <a:t>4. </a:t>
            </a:r>
            <a:r>
              <a:rPr lang="en-IN" sz="2400" b="1" dirty="0"/>
              <a:t>CSS Flex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CSS Flex is very useful when we talk about alignments in design. We also said that advanced version of a float CSS property. By using flex, we can align our items vertically or horizontally and also in the group easily.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endParaRPr lang="en-IN" sz="24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692696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580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908720" y="116632"/>
            <a:ext cx="5760640" cy="1296144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Design</a:t>
            </a:r>
            <a:br>
              <a:rPr lang="en-IN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7606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1.Login page:</a:t>
            </a:r>
          </a:p>
          <a:p>
            <a:pPr marL="0" indent="0">
              <a:buNone/>
            </a:pPr>
            <a:r>
              <a:rPr lang="en-IN" sz="2400" dirty="0" smtClean="0"/>
              <a:t> here we used form ,button tags to develop a login page after successful login it will go to the home page of ticket booking.</a:t>
            </a:r>
          </a:p>
          <a:p>
            <a:pPr marL="0" indent="0">
              <a:buNone/>
            </a:pPr>
            <a:r>
              <a:rPr lang="en-IN" sz="2400" dirty="0" smtClean="0"/>
              <a:t>2.Home page : </a:t>
            </a:r>
          </a:p>
          <a:p>
            <a:pPr marL="0" indent="0">
              <a:buNone/>
            </a:pPr>
            <a:r>
              <a:rPr lang="en-IN" sz="2400" dirty="0" smtClean="0"/>
              <a:t>for scrolling  we have used marque tag</a:t>
            </a:r>
          </a:p>
          <a:p>
            <a:pPr marL="0" indent="0">
              <a:buNone/>
            </a:pPr>
            <a:r>
              <a:rPr lang="en-IN" sz="2400" dirty="0" smtClean="0"/>
              <a:t>&amp; divided the pages into 3 parts header body and footer .</a:t>
            </a:r>
          </a:p>
          <a:p>
            <a:pPr marL="0" indent="0">
              <a:buNone/>
            </a:pPr>
            <a:r>
              <a:rPr lang="en-IN" sz="2400" dirty="0" smtClean="0"/>
              <a:t>3. Movie page: </a:t>
            </a:r>
          </a:p>
          <a:p>
            <a:pPr marL="0" indent="0">
              <a:buNone/>
            </a:pPr>
            <a:r>
              <a:rPr lang="en-IN" sz="2400" dirty="0" smtClean="0"/>
              <a:t>where we are displaying movies based on the user requested location.</a:t>
            </a:r>
          </a:p>
          <a:p>
            <a:pPr marL="0" indent="0">
              <a:buNone/>
            </a:pPr>
            <a:r>
              <a:rPr lang="en-IN" sz="2400" dirty="0" smtClean="0"/>
              <a:t>4.Movie description page:  </a:t>
            </a:r>
          </a:p>
          <a:p>
            <a:pPr marL="0" indent="0">
              <a:buNone/>
            </a:pPr>
            <a:r>
              <a:rPr lang="en-IN" sz="2400" dirty="0" smtClean="0"/>
              <a:t>it includes the Movie description and Theatre details and timings of shows.</a:t>
            </a:r>
          </a:p>
          <a:p>
            <a:pPr marL="0" indent="0">
              <a:buNone/>
            </a:pPr>
            <a:r>
              <a:rPr lang="en-IN" sz="2400" dirty="0" smtClean="0"/>
              <a:t>5.Ticket booking page:  </a:t>
            </a:r>
          </a:p>
          <a:p>
            <a:pPr marL="0" indent="0">
              <a:buNone/>
            </a:pPr>
            <a:r>
              <a:rPr lang="en-IN" sz="2400" dirty="0" smtClean="0"/>
              <a:t> for selecting the seats and booking confirmation of seat.</a:t>
            </a:r>
          </a:p>
          <a:p>
            <a:pPr marL="0" indent="0">
              <a:buNone/>
            </a:pPr>
            <a:endParaRPr lang="en-IN" sz="2800" dirty="0" smtClean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90872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60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-3060848" y="0"/>
            <a:ext cx="9505056" cy="1228725"/>
          </a:xfrm>
        </p:spPr>
        <p:txBody>
          <a:bodyPr>
            <a:normAutofit/>
          </a:bodyPr>
          <a:lstStyle/>
          <a:p>
            <a:r>
              <a:rPr lang="en-IN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git hub link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24" y="2258568"/>
            <a:ext cx="6132576" cy="4482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1196752"/>
            <a:ext cx="9144000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1760375"/>
            <a:ext cx="7929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hlinkClick r:id="rId3"/>
              </a:rPr>
              <a:t>http://github.com/vinayrajvasan/movieticketbooking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0403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268760" y="332656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Result snapshots:</a:t>
            </a:r>
            <a:br>
              <a:rPr lang="en-IN" dirty="0" smtClean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620688"/>
            <a:ext cx="8616084" cy="5049625"/>
          </a:xfrm>
        </p:spPr>
      </p:pic>
      <p:sp>
        <p:nvSpPr>
          <p:cNvPr id="5" name="TextBox 4"/>
          <p:cNvSpPr txBox="1"/>
          <p:nvPr/>
        </p:nvSpPr>
        <p:spPr>
          <a:xfrm>
            <a:off x="6444208" y="5849594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LOGIN  PAGE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3788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88640" y="-243408"/>
            <a:ext cx="5112568" cy="1368152"/>
          </a:xfrm>
        </p:spPr>
        <p:txBody>
          <a:bodyPr>
            <a:normAutofit/>
          </a:bodyPr>
          <a:lstStyle/>
          <a:p>
            <a:r>
              <a:rPr lang="en-IN" sz="3200" dirty="0" smtClean="0"/>
              <a:t>HOME PAGE:</a:t>
            </a:r>
            <a:endParaRPr lang="en-IN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052736"/>
            <a:ext cx="4176464" cy="554461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980728"/>
            <a:ext cx="4176464" cy="5472607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81820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34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961" y="328300"/>
            <a:ext cx="2556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/>
              <a:t>MOVIES PAGE</a:t>
            </a:r>
            <a:r>
              <a:rPr lang="en-IN" dirty="0" smtClean="0"/>
              <a:t>: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15429"/>
            <a:ext cx="3816424" cy="5507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115429"/>
            <a:ext cx="4392488" cy="554585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4961" y="913075"/>
            <a:ext cx="90015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84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163</TotalTime>
  <Words>315</Words>
  <Application>Microsoft Office PowerPoint</Application>
  <PresentationFormat>On-screen Show (4:3)</PresentationFormat>
  <Paragraphs>63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 </vt:lpstr>
      <vt:lpstr>Languages used: </vt:lpstr>
      <vt:lpstr>Html Tags used: </vt:lpstr>
      <vt:lpstr>CSS properties used :</vt:lpstr>
      <vt:lpstr>Design </vt:lpstr>
      <vt:lpstr>Project git hub link</vt:lpstr>
      <vt:lpstr>Result snapshots: </vt:lpstr>
      <vt:lpstr>HOME PAGE: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TICKET BOOKING</dc:title>
  <dc:creator>Raghavendra</dc:creator>
  <cp:lastModifiedBy>Raghavendra</cp:lastModifiedBy>
  <cp:revision>12</cp:revision>
  <dcterms:created xsi:type="dcterms:W3CDTF">2021-08-06T09:46:19Z</dcterms:created>
  <dcterms:modified xsi:type="dcterms:W3CDTF">2021-08-06T12:29:54Z</dcterms:modified>
</cp:coreProperties>
</file>

<file path=docProps/thumbnail.jpeg>
</file>